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B47E30-FB59-4846-A191-76CDCDCB98E8}">
  <a:tblStyle styleId="{B2B47E30-FB59-4846-A191-76CDCDCB98E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098564"/>
            <a:ext cx="755186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Pennsylvania consumers could have saved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than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19.9 million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February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79205" y="4312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{B2B47E30-FB59-4846-A191-76CDCDCB98E8}</a:tableStyleId>
              </a:tblPr>
              <a:tblGrid>
                <a:gridCol w="4717225"/>
                <a:gridCol w="2753950"/>
              </a:tblGrid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Duquesne: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5,063,623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MetEd: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3,588,184)</a:t>
                      </a:r>
                      <a:endParaRPr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9,557,417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Penelec PA: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400,112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905,780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PPL: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6,767,306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879,691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February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19,985,745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76300" y="7664713"/>
            <a:ext cx="411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February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75" y="7990790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86709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686423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8218160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One year of free Amazon Prime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9037655"/>
            <a:ext cx="65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Park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44707" y="9807436"/>
            <a:ext cx="67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contribution to the Children's Hospital of Philadelphia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465568" y="10176736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www.papowerswitch.com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6932" y="-11491"/>
            <a:ext cx="8282792" cy="306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