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5888389-7822-4010-9BDC-332A9DFC6672}">
  <a:tblStyle styleId="{E5888389-7822-4010-9BDC-332A9DFC667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098564"/>
            <a:ext cx="755186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Pennsylvania consumers could have saved </a:t>
            </a:r>
            <a:r>
              <a:rPr lang="en-US" sz="1800">
                <a:solidFill>
                  <a:schemeClr val="dk1"/>
                </a:solidFill>
              </a:rPr>
              <a:t>close to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20.8 million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March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79205" y="43124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{E5888389-7822-4010-9BDC-332A9DFC6672}</a:tableStyleId>
              </a:tblPr>
              <a:tblGrid>
                <a:gridCol w="4717225"/>
                <a:gridCol w="2753950"/>
              </a:tblGrid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Duquesne: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4,557,323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MetEd: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672,700)</a:t>
                      </a:r>
                      <a:endParaRPr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9,130,630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Penelec PA: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($526,469)</a:t>
                      </a:r>
                      <a:endParaRPr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321,289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PPL: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6,073,412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715,533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March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20,798,187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76300" y="7664713"/>
            <a:ext cx="4114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March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375" y="7990790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86709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686423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8218160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One year of free Amazon Prime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9037655"/>
            <a:ext cx="652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Park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44707" y="9807436"/>
            <a:ext cx="677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$50 contribution to the Children's Hospital of Philadelphia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5465568" y="10176736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www.papowerswitch.com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6932" y="-11491"/>
            <a:ext cx="8282792" cy="306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