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24BE25-EE79-4D05-8D56-B1183DCDE7BD}">
  <a:tblStyle styleId="{3924BE25-EE79-4D05-8D56-B1183DCDE7B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</a:t>
            </a:r>
            <a:r>
              <a:rPr lang="en-US" sz="1800">
                <a:solidFill>
                  <a:schemeClr val="dk1"/>
                </a:solidFill>
              </a:rPr>
              <a:t>nearly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11.5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January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{3924BE25-EE79-4D05-8D56-B1183DCDE7BD}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10,931,757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563,736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11,495,493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January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5002" y="840900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Monthly </a:t>
            </a:r>
            <a:r>
              <a:rPr lang="en-US" sz="1800">
                <a:solidFill>
                  <a:schemeClr val="dk1"/>
                </a:solidFill>
              </a:rPr>
              <a:t>shopping/dining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certificate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vehicle charger rebate and free weekend EV charging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478424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