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6EDA9A7-28FF-4365-A9A5-CAFFB8B132CC}">
  <a:tblStyle styleId="{16EDA9A7-28FF-4365-A9A5-CAFFB8B132C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26696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Illinois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57.8million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January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35951" y="460574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{16EDA9A7-28FF-4365-A9A5-CAFFB8B132CC}</a:tableStyleId>
              </a:tblPr>
              <a:tblGrid>
                <a:gridCol w="4717225"/>
                <a:gridCol w="2753950"/>
              </a:tblGrid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 - CIPS: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4,718,026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II - CILCO: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2,643,542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III – IP: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7,160,311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ComEd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43,347,411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January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57,869,291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41354" y="7187543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January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5863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46615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317835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7774742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$25 gift cards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866468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100% wind energy and a free solar speaker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56611" y="9442808"/>
            <a:ext cx="66505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</a:t>
            </a:r>
            <a:r>
              <a:rPr lang="en-US" sz="1800">
                <a:solidFill>
                  <a:schemeClr val="dk1"/>
                </a:solidFill>
              </a:rPr>
              <a:t>Parks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3841485" y="10115659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Plug In Illinois website – www.pluginillinois.com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