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EADD40B-E62D-4C1D-B97B-C936F618F3F5}">
  <a:tblStyle styleId="{9EADD40B-E62D-4C1D-B97B-C936F618F3F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355002" y="3231116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By shopping for the best deal for electricity, Maryland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18.9 million</a:t>
            </a:r>
            <a:r>
              <a:rPr b="1" i="0" lang="en-US" sz="1800" u="none" cap="none" strike="noStrike">
                <a:solidFill>
                  <a:srgbClr val="FF0000"/>
                </a:solidFill>
              </a:rPr>
              <a:t> </a:t>
            </a:r>
            <a:r>
              <a:rPr i="0" lang="en-US" sz="1800" u="none" cap="none" strike="noStrike">
                <a:solidFill>
                  <a:schemeClr val="dk1"/>
                </a:solidFill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January </a:t>
            </a:r>
            <a:r>
              <a:rPr i="0" lang="en-US" sz="1800" u="none" cap="none" strike="noStrike">
                <a:solidFill>
                  <a:schemeClr val="dk1"/>
                </a:solidFill>
              </a:rPr>
              <a:t>and benefited from a wide range of value-added products and services by switching to competitive suppliers. </a:t>
            </a:r>
            <a:endParaRPr i="0" sz="18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395349" y="4618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{9EADD40B-E62D-4C1D-B97B-C936F618F3F5}</a:tableStyleId>
              </a:tblPr>
              <a:tblGrid>
                <a:gridCol w="4717225"/>
                <a:gridCol w="2753950"/>
              </a:tblGrid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BGE: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$11,704,157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Delmarva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1,542,775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Potom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1,201,429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Pepco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4,465,415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January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18,913,776</a:t>
                      </a:r>
                      <a:endParaRPr b="1" sz="18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9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9"/>
          <p:cNvSpPr/>
          <p:nvPr/>
        </p:nvSpPr>
        <p:spPr>
          <a:xfrm>
            <a:off x="395288" y="72819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January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4337" y="76967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8" name="Google Shape;3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5288" y="8563609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9" name="Google Shape;39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5106" y="9405502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/>
          <p:nvPr/>
        </p:nvSpPr>
        <p:spPr>
          <a:xfrm>
            <a:off x="1175233" y="7900566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$50 worth of shopping rewards per month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1156611" y="8744682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One tree planted on the customer’s behalf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9"/>
          <p:cNvSpPr txBox="1"/>
          <p:nvPr/>
        </p:nvSpPr>
        <p:spPr>
          <a:xfrm>
            <a:off x="1156611" y="9543632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Two $25 gift cards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/>
          <p:nvPr/>
        </p:nvSpPr>
        <p:spPr>
          <a:xfrm>
            <a:off x="2440924" y="10179131"/>
            <a:ext cx="6004541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MD PSC – www.psc.state.md.us/electricchoice/shop-and-compare/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4" name="Google Shape;44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18661" y="-18662"/>
            <a:ext cx="8248262" cy="3081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