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92BAA72-16FB-47A8-A5B0-3BE2BA5E27B2}">
  <a:tblStyle styleId="{492BAA72-16FB-47A8-A5B0-3BE2BA5E27B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187928"/>
            <a:ext cx="755186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Ohio consumers could have saved </a:t>
            </a:r>
            <a:r>
              <a:rPr lang="en-US" sz="1800">
                <a:solidFill>
                  <a:schemeClr val="dk1"/>
                </a:solidFill>
              </a:rPr>
              <a:t>nearly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34.5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January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56433" y="44260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{492BAA72-16FB-47A8-A5B0-3BE2BA5E27B2}</a:tableStyleId>
              </a:tblPr>
              <a:tblGrid>
                <a:gridCol w="4717225"/>
                <a:gridCol w="2753950"/>
              </a:tblGrid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AEP (Columbus Southern &amp; Ohio Power):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13,076,714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Cleveland Electric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6,418,986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Dayton: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2,882,372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Duke: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1,391,902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8,898,304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Toledo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1,805,900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34,474,177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35951" y="7421714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January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78359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630014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446171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7980401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8773568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free LED bulbs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11" y="9606760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Goal Zero Rock Out 2 Solar Speaker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4226493" y="10115659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Ohio PUC – www.energychoice.ohio.gov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