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F78CAF3-D670-4E19-B7D1-86282BEFA844}">
  <a:tblStyle styleId="{7F78CAF3-D670-4E19-B7D1-86282BEFA84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098564"/>
            <a:ext cx="755186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Pennsylvania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18.9 million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January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79205" y="4312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{7F78CAF3-D670-4E19-B7D1-86282BEFA844}</a:tableStyleId>
              </a:tblPr>
              <a:tblGrid>
                <a:gridCol w="4717225"/>
                <a:gridCol w="2753950"/>
              </a:tblGrid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Duquesne: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5,480,032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MetEd: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3,925,292)</a:t>
                      </a:r>
                      <a:endParaRPr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13,184,441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Penelec PA: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63,741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993,664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PPL: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6,137,638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966,327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18,975,260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76300" y="7664713"/>
            <a:ext cx="411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January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75" y="7990790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86709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686423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8218160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One year of free Amazon Prime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9037655"/>
            <a:ext cx="65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Park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44707" y="9807436"/>
            <a:ext cx="67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contribution to the Children's Hospital of Philadelphia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465568" y="10176736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www.papowerswitch.com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6932" y="-11491"/>
            <a:ext cx="8282792" cy="306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