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665DB29-61E7-4352-9B4B-A4EF9EFA7308}">
  <a:tblStyle styleId="{1665DB29-61E7-4352-9B4B-A4EF9EFA730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194553" y="3324113"/>
            <a:ext cx="78795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Massachusetts consumers could have saved </a:t>
            </a:r>
            <a:r>
              <a:rPr lang="en-US" sz="1800">
                <a:solidFill>
                  <a:schemeClr val="dk1"/>
                </a:solidFill>
              </a:rPr>
              <a:t>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24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  <a:r>
              <a:rPr lang="en-US" sz="1800">
                <a:solidFill>
                  <a:schemeClr val="dk1"/>
                </a:solidFill>
              </a:rPr>
              <a:t> September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208186" y="47046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{1665DB29-61E7-4352-9B4B-A4EF9EFA7308}</a:tableStyleId>
              </a:tblPr>
              <a:tblGrid>
                <a:gridCol w="4717225"/>
                <a:gridCol w="2753950"/>
              </a:tblGrid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East: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$20,210,052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West: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$1,135,664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 Grid: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$1,568,301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Unitil: 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$1,147,713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September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24,061,728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5" name="Google Shape;35;p9"/>
          <p:cNvSpPr txBox="1"/>
          <p:nvPr/>
        </p:nvSpPr>
        <p:spPr>
          <a:xfrm>
            <a:off x="382478" y="7495088"/>
            <a:ext cx="7122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September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9"/>
          <p:cNvSpPr txBox="1"/>
          <p:nvPr/>
        </p:nvSpPr>
        <p:spPr>
          <a:xfrm>
            <a:off x="1160534" y="8101519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$50 Gift Card, Rewards Programs, Sponsored Promotions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1160523" y="8972625"/>
            <a:ext cx="5566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$50 Home Depot gift card after 90 days of service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9"/>
          <p:cNvSpPr txBox="1"/>
          <p:nvPr/>
        </p:nvSpPr>
        <p:spPr>
          <a:xfrm>
            <a:off x="1160525" y="9815850"/>
            <a:ext cx="65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A second $50 </a:t>
            </a:r>
            <a:r>
              <a:rPr lang="en-US" sz="1800">
                <a:solidFill>
                  <a:schemeClr val="dk1"/>
                </a:solidFill>
                <a:highlight>
                  <a:schemeClr val="lt1"/>
                </a:highlight>
              </a:rPr>
              <a:t>Home Depot gift card </a:t>
            </a: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after 9 months of service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84" y="7867929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40" name="Google Shape;40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7434" y="8742041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41" name="Google Shape;41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7237" y="962432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9"/>
          <p:cNvSpPr/>
          <p:nvPr/>
        </p:nvSpPr>
        <p:spPr>
          <a:xfrm>
            <a:off x="5089595" y="10142345"/>
            <a:ext cx="4114800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www.energyswitchma.gov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