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jpF/2P3j/ndgJ6ePHQkZne04ky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70D741E-3657-4D14-B4CC-2A2B51AE2D18}">
  <a:tblStyle styleId="{670D741E-3657-4D14-B4CC-2A2B51AE2D1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661" y="-821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"/>
          <p:cNvSpPr txBox="1"/>
          <p:nvPr/>
        </p:nvSpPr>
        <p:spPr>
          <a:xfrm>
            <a:off x="355002" y="3324113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Connecticut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$8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October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" name="Google Shape;34;p1"/>
          <p:cNvGraphicFramePr/>
          <p:nvPr/>
        </p:nvGraphicFramePr>
        <p:xfrm>
          <a:off x="356433" y="46984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{670D741E-3657-4D14-B4CC-2A2B51AE2D18}</a:tableStyleId>
              </a:tblPr>
              <a:tblGrid>
                <a:gridCol w="4717225"/>
                <a:gridCol w="2753950"/>
              </a:tblGrid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– CL&amp;P: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183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141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United Illuminating: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952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560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October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$8,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135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,701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A screenshot of a cell phone&#10;&#10;Description automatically generated" id="35" name="Google Shape;35;p1"/>
          <p:cNvPicPr preferRelativeResize="0"/>
          <p:nvPr/>
        </p:nvPicPr>
        <p:blipFill rotWithShape="1">
          <a:blip r:embed="rId4">
            <a:alphaModFix/>
          </a:blip>
          <a:srcRect b="0" l="935" r="2218" t="0"/>
          <a:stretch/>
        </p:blipFill>
        <p:spPr>
          <a:xfrm>
            <a:off x="-5013" y="-13648"/>
            <a:ext cx="8248261" cy="30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1"/>
          <p:cNvSpPr/>
          <p:nvPr/>
        </p:nvSpPr>
        <p:spPr>
          <a:xfrm>
            <a:off x="335951" y="6971838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October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5002" y="75482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8" name="Google Shape;3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45768" y="8711910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1"/>
          <p:cNvSpPr txBox="1"/>
          <p:nvPr/>
        </p:nvSpPr>
        <p:spPr>
          <a:xfrm>
            <a:off x="1156611" y="7736642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Airline reward miles available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 txBox="1"/>
          <p:nvPr/>
        </p:nvSpPr>
        <p:spPr>
          <a:xfrm>
            <a:off x="1156611" y="8607533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 txBox="1"/>
          <p:nvPr/>
        </p:nvSpPr>
        <p:spPr>
          <a:xfrm>
            <a:off x="1128686" y="8936437"/>
            <a:ext cx="6004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Charitable donation based on customer usage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"/>
          <p:cNvSpPr txBox="1"/>
          <p:nvPr/>
        </p:nvSpPr>
        <p:spPr>
          <a:xfrm>
            <a:off x="3841485" y="10136184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Connecticut Rate Board – www.energizect.com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