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iNAFm8rKSEYYwpdJE3CFz5FJIN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8239E88-BDCA-4D88-B552-4C70562A79D3}">
  <a:tblStyle styleId="{18239E88-BDCA-4D88-B552-4C70562A79D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/>
          <p:nvPr/>
        </p:nvSpPr>
        <p:spPr>
          <a:xfrm>
            <a:off x="355002" y="3098564"/>
            <a:ext cx="7551869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Pennsylvania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$14</a:t>
            </a:r>
            <a:r>
              <a:rPr b="1" lang="en-US" sz="1800">
                <a:solidFill>
                  <a:srgbClr val="FF0000"/>
                </a:solidFill>
              </a:rPr>
              <a:t>9.4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October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1"/>
          <p:cNvGraphicFramePr/>
          <p:nvPr/>
        </p:nvGraphicFramePr>
        <p:xfrm>
          <a:off x="379205" y="43124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{18239E88-BDCA-4D88-B552-4C70562A79D3}</a:tableStyleId>
              </a:tblPr>
              <a:tblGrid>
                <a:gridCol w="4717225"/>
                <a:gridCol w="2753950"/>
              </a:tblGrid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Duquesne: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$12,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185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,6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MetEd: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$1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494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PECO: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677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304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Penelec PA: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291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260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Penn Power: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236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014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PPL: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$5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817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80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 Penn Power: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$14,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720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802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October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$14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,423,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007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1"/>
          <p:cNvSpPr/>
          <p:nvPr/>
        </p:nvSpPr>
        <p:spPr>
          <a:xfrm>
            <a:off x="376300" y="7664713"/>
            <a:ext cx="4114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October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2375" y="7990790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86709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686423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"/>
          <p:cNvSpPr txBox="1"/>
          <p:nvPr/>
        </p:nvSpPr>
        <p:spPr>
          <a:xfrm>
            <a:off x="1156611" y="8218160"/>
            <a:ext cx="635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25% rebate is available to all of customers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 txBox="1"/>
          <p:nvPr/>
        </p:nvSpPr>
        <p:spPr>
          <a:xfrm>
            <a:off x="1156611" y="9037655"/>
            <a:ext cx="652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One tree planted on your behalf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 txBox="1"/>
          <p:nvPr/>
        </p:nvSpPr>
        <p:spPr>
          <a:xfrm>
            <a:off x="1144707" y="9807436"/>
            <a:ext cx="6778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$50 in Reward Dollars every month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5465568" y="10176736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www.papowerswitch.com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2" name="Google Shape;4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6932" y="-11491"/>
            <a:ext cx="8282792" cy="3067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