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jyXbrM7um2uAToRdP+nfz8P9ER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02E931F-5A2B-4DD7-AF0E-3B7496433A57}">
  <a:tblStyle styleId="{A02E931F-5A2B-4DD7-AF0E-3B7496433A5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"/>
          <p:cNvSpPr txBox="1"/>
          <p:nvPr/>
        </p:nvSpPr>
        <p:spPr>
          <a:xfrm>
            <a:off x="355002" y="3324113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Connecticut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Nov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ember 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1"/>
          <p:cNvGraphicFramePr/>
          <p:nvPr/>
        </p:nvGraphicFramePr>
        <p:xfrm>
          <a:off x="356433" y="46984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{A02E931F-5A2B-4DD7-AF0E-3B7496433A57}</a:tableStyleId>
              </a:tblPr>
              <a:tblGrid>
                <a:gridCol w="4717225"/>
                <a:gridCol w="2753950"/>
              </a:tblGrid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– CL&amp;P: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213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291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United Illuminating: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,8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520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Nov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ember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068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811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1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"/>
          <p:cNvSpPr/>
          <p:nvPr/>
        </p:nvSpPr>
        <p:spPr>
          <a:xfrm>
            <a:off x="335951" y="69718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Nov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ember 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5002" y="75482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8" name="Google Shape;3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45768" y="8711910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1"/>
          <p:cNvSpPr txBox="1"/>
          <p:nvPr/>
        </p:nvSpPr>
        <p:spPr>
          <a:xfrm>
            <a:off x="1156611" y="7736642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Airline reward miles available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 txBox="1"/>
          <p:nvPr/>
        </p:nvSpPr>
        <p:spPr>
          <a:xfrm>
            <a:off x="1156611" y="8607533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1128686" y="8936437"/>
            <a:ext cx="6004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Charitable donation based on customer usage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"/>
          <p:cNvSpPr txBox="1"/>
          <p:nvPr/>
        </p:nvSpPr>
        <p:spPr>
          <a:xfrm>
            <a:off x="3841485" y="10136184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Connecticut Rate Board – www.energizect.com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