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/aVL8QStqrgwxJ0Z2d2TUxUW1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7971BDA-08CE-42F8-93CE-20A5B2FDCF62}">
  <a:tblStyle styleId="{17971BDA-08CE-42F8-93CE-20A5B2FDCF6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Maryland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43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3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Nov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ember 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{17971BDA-08CE-42F8-93CE-20A5B2FDCF62}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099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850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,0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4,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647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577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911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273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Nov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680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1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Nov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ember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 txBox="1"/>
          <p:nvPr/>
        </p:nvSpPr>
        <p:spPr>
          <a:xfrm>
            <a:off x="1175225" y="7794750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worth of reward dollars per month; 25% rebate on average monthly supply charges after 12-months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1175225" y="8600113"/>
            <a:ext cx="6709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trees planted in partnership with the Arbor Day foundation over 12-month term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 txBox="1"/>
          <p:nvPr/>
        </p:nvSpPr>
        <p:spPr>
          <a:xfrm>
            <a:off x="1175224" y="9389625"/>
            <a:ext cx="6582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Access to a online marketplace that uses reward dollars to purchase a variety of energy-saving products for your home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2447225" y="10179125"/>
            <a:ext cx="5998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