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g34o2JBXbZC6HNnCAFXsVdpZcy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559481D-9DE9-499B-BDF6-675D30872D6F}">
  <a:tblStyle styleId="{C559481D-9DE9-499B-BDF6-675D30872D6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"/>
          <p:cNvSpPr txBox="1"/>
          <p:nvPr/>
        </p:nvSpPr>
        <p:spPr>
          <a:xfrm>
            <a:off x="194553" y="3324113"/>
            <a:ext cx="78795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Massachusetts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37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lang="en-US" sz="1800">
                <a:solidFill>
                  <a:srgbClr val="FF0000"/>
                </a:solidFill>
              </a:rPr>
              <a:t>6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Nov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ember and benefited from a wide range of value-added products and services by switching to competitive suppliers.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1"/>
          <p:cNvGraphicFramePr/>
          <p:nvPr/>
        </p:nvGraphicFramePr>
        <p:xfrm>
          <a:off x="208186" y="47046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{C559481D-9DE9-499B-BDF6-675D30872D6F}</a:tableStyleId>
              </a:tblPr>
              <a:tblGrid>
                <a:gridCol w="4717225"/>
                <a:gridCol w="2753950"/>
              </a:tblGrid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East: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283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594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West: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$1,3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625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National Grid: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095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648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Unitil: 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$9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293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Nov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ember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627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5" name="Google Shape;35;p1"/>
          <p:cNvSpPr txBox="1"/>
          <p:nvPr/>
        </p:nvSpPr>
        <p:spPr>
          <a:xfrm>
            <a:off x="382478" y="7495088"/>
            <a:ext cx="7122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Nov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ember 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1"/>
          <p:cNvSpPr txBox="1"/>
          <p:nvPr/>
        </p:nvSpPr>
        <p:spPr>
          <a:xfrm>
            <a:off x="1132024" y="7976300"/>
            <a:ext cx="65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$50 Gift card, Rewards programs, Sponsored promotions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"/>
          <p:cNvSpPr txBox="1"/>
          <p:nvPr/>
        </p:nvSpPr>
        <p:spPr>
          <a:xfrm>
            <a:off x="1179800" y="8885725"/>
            <a:ext cx="564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$100 Visa gift card after 6-months of service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"/>
          <p:cNvSpPr txBox="1"/>
          <p:nvPr/>
        </p:nvSpPr>
        <p:spPr>
          <a:xfrm>
            <a:off x="1203425" y="9702375"/>
            <a:ext cx="6477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$50 </a:t>
            </a:r>
            <a:r>
              <a:rPr b="0" i="0" lang="en-US" sz="18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Home Depot gift card </a:t>
            </a: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after 90-days of service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3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484" y="7867929"/>
            <a:ext cx="673327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1"/>
          <p:cNvSpPr/>
          <p:nvPr/>
        </p:nvSpPr>
        <p:spPr>
          <a:xfrm>
            <a:off x="5089595" y="10142345"/>
            <a:ext cx="4114800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www.energyswitchma.gov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4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472" y="8709792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472" y="9551667"/>
            <a:ext cx="673327" cy="818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