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gbmyIvvxxcRanS25Mr43F3+7vP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025E757-9B3A-43BC-BFE7-7AA677C9A3A0}">
  <a:tblStyle styleId="{C025E757-9B3A-43BC-BFE7-7AA677C9A3A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/>
          <p:nvPr/>
        </p:nvSpPr>
        <p:spPr>
          <a:xfrm>
            <a:off x="355002" y="3187928"/>
            <a:ext cx="7551869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Ohio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175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lang="en-US" sz="1800">
                <a:solidFill>
                  <a:srgbClr val="FF0000"/>
                </a:solidFill>
              </a:rPr>
              <a:t>5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Nov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ember 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1"/>
          <p:cNvGraphicFramePr/>
          <p:nvPr/>
        </p:nvGraphicFramePr>
        <p:xfrm>
          <a:off x="356433" y="44260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{C025E757-9B3A-43BC-BFE7-7AA677C9A3A0}</a:tableStyleId>
              </a:tblPr>
              <a:tblGrid>
                <a:gridCol w="4717225"/>
                <a:gridCol w="2753950"/>
              </a:tblGrid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AEP (Columbus Southern &amp; Ohio Power):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249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886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Cleveland Electric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706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AES Ohio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774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Duke: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340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138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Ohio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779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844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Toledo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709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,3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Nov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175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560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408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1"/>
          <p:cNvSpPr/>
          <p:nvPr/>
        </p:nvSpPr>
        <p:spPr>
          <a:xfrm>
            <a:off x="335951" y="7421714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Nov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ber 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002" y="7783599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630014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446171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"/>
          <p:cNvSpPr txBox="1"/>
          <p:nvPr/>
        </p:nvSpPr>
        <p:spPr>
          <a:xfrm>
            <a:off x="1156611" y="7980401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$25 Rewards Dollars for discounts on top brands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1156611" y="8773568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 smart home products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1156600" y="9566741"/>
            <a:ext cx="6004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25% rebate available to all customers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4226493" y="10115659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Ohio PUC – www.energychoice.ohio.gov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8251767" cy="305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