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eJw8qtwYRHYdZwpjKQT1DRbZu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1B3FC42-D10D-4CDF-9D20-DA09E0DC8075}">
  <a:tblStyle styleId="{C1B3FC42-D10D-4CDF-9D20-DA09E0DC807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098564"/>
            <a:ext cx="755186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Pennsylvania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$1</a:t>
            </a:r>
            <a:r>
              <a:rPr b="1" lang="en-US" sz="1800">
                <a:solidFill>
                  <a:srgbClr val="FF0000"/>
                </a:solidFill>
              </a:rPr>
              <a:t>70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lang="en-US" sz="1800">
                <a:solidFill>
                  <a:srgbClr val="FF0000"/>
                </a:solidFill>
              </a:rPr>
              <a:t>6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Decem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 and benefited from a wide range of value-added products and services by switching to competitive suppliers.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79205" y="43124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{C1B3FC42-D10D-4CDF-9D20-DA09E0DC8075}</a:tableStyleId>
              </a:tblPr>
              <a:tblGrid>
                <a:gridCol w="4717225"/>
                <a:gridCol w="2753950"/>
              </a:tblGrid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Duquesne: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$12,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239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824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MetEd: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6,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293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354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PECO: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$3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841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308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Penelec PA: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343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491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650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804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PPL: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624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738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West Penn Power: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615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473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2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December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608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993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76300" y="7664713"/>
            <a:ext cx="41148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December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2375" y="7990790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867093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686423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8218160"/>
            <a:ext cx="6358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25% rebate is available to all of customers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9037655"/>
            <a:ext cx="65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One tree planted on your behalf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44707" y="9807436"/>
            <a:ext cx="67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$50 in Reward Dollars every month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5465568" y="10176736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www.papowerswitch.com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-16932" y="-11491"/>
            <a:ext cx="8282792" cy="3067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